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10287000" cx="10287000"/>
  <p:notesSz cx="6858000" cy="9144000"/>
  <p:embeddedFontLst>
    <p:embeddedFont>
      <p:font typeface="Chewy"/>
      <p:regular r:id="rId7"/>
    </p:embeddedFont>
    <p:embeddedFont>
      <p:font typeface="Gochi Hand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hewy-regular.fntdata"/><Relationship Id="rId8" Type="http://schemas.openxmlformats.org/officeDocument/2006/relationships/font" Target="fonts/GochiHa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g518e9b8f17_0_11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" name="Google Shape;12;g518e9b8f1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 1">
  <p:cSld name="CUSTOM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0287000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/>
          <p:nvPr/>
        </p:nvSpPr>
        <p:spPr>
          <a:xfrm>
            <a:off x="-150" y="223540"/>
            <a:ext cx="10287000" cy="21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lt1"/>
                </a:solidFill>
                <a:latin typeface="Gochi Hand"/>
                <a:ea typeface="Gochi Hand"/>
                <a:cs typeface="Gochi Hand"/>
                <a:sym typeface="Gochi Hand"/>
              </a:rPr>
              <a:t>Participe do</a:t>
            </a:r>
            <a:endParaRPr sz="3600">
              <a:solidFill>
                <a:schemeClr val="lt1"/>
              </a:solidFill>
              <a:latin typeface="Gochi Hand"/>
              <a:ea typeface="Gochi Hand"/>
              <a:cs typeface="Gochi Hand"/>
              <a:sym typeface="Gochi Han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rPr>
              <a:t>#PedalAmbiental</a:t>
            </a:r>
            <a:r>
              <a:rPr lang="pt-BR" sz="3600">
                <a:solidFill>
                  <a:schemeClr val="lt1"/>
                </a:solidFill>
                <a:latin typeface="Gochi Hand"/>
                <a:ea typeface="Gochi Hand"/>
                <a:cs typeface="Gochi Hand"/>
                <a:sym typeface="Gochi Hand"/>
              </a:rPr>
              <a:t> da</a:t>
            </a:r>
            <a:endParaRPr sz="3600">
              <a:solidFill>
                <a:schemeClr val="lt1"/>
              </a:solidFill>
              <a:latin typeface="Gochi Hand"/>
              <a:ea typeface="Gochi Hand"/>
              <a:cs typeface="Gochi Hand"/>
              <a:sym typeface="Gochi Hand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lt1"/>
                </a:solidFill>
                <a:latin typeface="Chewy"/>
                <a:ea typeface="Chewy"/>
                <a:cs typeface="Chewy"/>
                <a:sym typeface="Chewy"/>
              </a:rPr>
              <a:t>Semana Mundial do Meio Ambiente</a:t>
            </a:r>
            <a:endParaRPr b="1" i="1" sz="3600">
              <a:solidFill>
                <a:schemeClr val="lt1"/>
              </a:solidFill>
              <a:latin typeface="Chewy"/>
              <a:ea typeface="Chewy"/>
              <a:cs typeface="Chewy"/>
              <a:sym typeface="Chewy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9531515" y="9326434"/>
            <a:ext cx="617400" cy="7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9525" lIns="129525" spcFirstLastPara="1" rIns="129525" wrap="square" tIns="129525">
            <a:noAutofit/>
          </a:bodyPr>
          <a:lstStyle>
            <a:lvl1pPr lvl="0" algn="r">
              <a:buNone/>
              <a:defRPr sz="1400">
                <a:solidFill>
                  <a:schemeClr val="dk2"/>
                </a:solidFill>
              </a:defRPr>
            </a:lvl1pPr>
            <a:lvl2pPr lvl="1" algn="r">
              <a:buNone/>
              <a:defRPr sz="1400">
                <a:solidFill>
                  <a:schemeClr val="dk2"/>
                </a:solidFill>
              </a:defRPr>
            </a:lvl2pPr>
            <a:lvl3pPr lvl="2" algn="r">
              <a:buNone/>
              <a:defRPr sz="1400">
                <a:solidFill>
                  <a:schemeClr val="dk2"/>
                </a:solidFill>
              </a:defRPr>
            </a:lvl3pPr>
            <a:lvl4pPr lvl="3" algn="r">
              <a:buNone/>
              <a:defRPr sz="1400">
                <a:solidFill>
                  <a:schemeClr val="dk2"/>
                </a:solidFill>
              </a:defRPr>
            </a:lvl4pPr>
            <a:lvl5pPr lvl="4" algn="r">
              <a:buNone/>
              <a:defRPr sz="1400">
                <a:solidFill>
                  <a:schemeClr val="dk2"/>
                </a:solidFill>
              </a:defRPr>
            </a:lvl5pPr>
            <a:lvl6pPr lvl="5" algn="r">
              <a:buNone/>
              <a:defRPr sz="1400">
                <a:solidFill>
                  <a:schemeClr val="dk2"/>
                </a:solidFill>
              </a:defRPr>
            </a:lvl6pPr>
            <a:lvl7pPr lvl="6" algn="r">
              <a:buNone/>
              <a:defRPr sz="1400">
                <a:solidFill>
                  <a:schemeClr val="dk2"/>
                </a:solidFill>
              </a:defRPr>
            </a:lvl7pPr>
            <a:lvl8pPr lvl="7" algn="r">
              <a:buNone/>
              <a:defRPr sz="1400">
                <a:solidFill>
                  <a:schemeClr val="dk2"/>
                </a:solidFill>
              </a:defRPr>
            </a:lvl8pPr>
            <a:lvl9pPr lvl="8" algn="r">
              <a:buNone/>
              <a:defRPr sz="14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/>
        </p:nvSpPr>
        <p:spPr>
          <a:xfrm>
            <a:off x="5598967" y="3255088"/>
            <a:ext cx="4299600" cy="13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rPr>
              <a:t>Local de saída: [insira aqui]</a:t>
            </a:r>
            <a:br>
              <a:rPr lang="pt-BR" sz="25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rPr>
            </a:br>
            <a:r>
              <a:rPr lang="pt-BR" sz="2500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rPr>
              <a:t>Data e horário: [insira aqui]</a:t>
            </a:r>
            <a:endParaRPr i="1" sz="2500">
              <a:solidFill>
                <a:schemeClr val="dk1"/>
              </a:solidFill>
              <a:latin typeface="Gochi Hand"/>
              <a:ea typeface="Gochi Hand"/>
              <a:cs typeface="Gochi Hand"/>
              <a:sym typeface="Gochi Hand"/>
            </a:endParaRPr>
          </a:p>
        </p:txBody>
      </p:sp>
      <p:sp>
        <p:nvSpPr>
          <p:cNvPr id="15" name="Google Shape;15;p3"/>
          <p:cNvSpPr txBox="1"/>
          <p:nvPr/>
        </p:nvSpPr>
        <p:spPr>
          <a:xfrm>
            <a:off x="5598969" y="2562090"/>
            <a:ext cx="4299600" cy="6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29525" lIns="129525" spcFirstLastPara="1" rIns="129525" wrap="square" tIns="1295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>
                <a:solidFill>
                  <a:schemeClr val="dk1"/>
                </a:solidFill>
                <a:latin typeface="Chewy"/>
                <a:ea typeface="Chewy"/>
                <a:cs typeface="Chewy"/>
                <a:sym typeface="Chewy"/>
              </a:rPr>
              <a:t>[insira aqui o nome da cidade]</a:t>
            </a:r>
            <a:endParaRPr i="1" sz="2500">
              <a:solidFill>
                <a:schemeClr val="dk1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16" name="Google Shape;16;p3"/>
          <p:cNvSpPr txBox="1"/>
          <p:nvPr/>
        </p:nvSpPr>
        <p:spPr>
          <a:xfrm>
            <a:off x="8248650" y="9364575"/>
            <a:ext cx="1904400" cy="552300"/>
          </a:xfrm>
          <a:prstGeom prst="rect">
            <a:avLst/>
          </a:prstGeom>
          <a:solidFill>
            <a:srgbClr val="E69138"/>
          </a:solidFill>
          <a:ln>
            <a:noFill/>
          </a:ln>
        </p:spPr>
        <p:txBody>
          <a:bodyPr anchorCtr="0" anchor="ctr" bIns="129525" lIns="129525" spcFirstLastPara="1" rIns="129525" wrap="square" tIns="1295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/>
              <a:t>[ INSIRA SUA LOGO AQUI]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