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3000375" cx="8105775"/>
  <p:notesSz cx="6858000" cy="9144000"/>
  <p:embeddedFontLst>
    <p:embeddedFont>
      <p:font typeface="Chewy"/>
      <p:regular r:id="rId7"/>
    </p:embeddedFont>
    <p:embeddedFont>
      <p:font typeface="Gochi Hand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945">
          <p15:clr>
            <a:srgbClr val="A4A3A4"/>
          </p15:clr>
        </p15:guide>
        <p15:guide id="2" pos="255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945" orient="horz"/>
        <p:guide pos="255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hewy-regular.fntdata"/><Relationship Id="rId8" Type="http://schemas.openxmlformats.org/officeDocument/2006/relationships/font" Target="fonts/GochiHan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-1202591" y="685800"/>
            <a:ext cx="9264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:notes"/>
          <p:cNvSpPr/>
          <p:nvPr>
            <p:ph idx="2" type="sldImg"/>
          </p:nvPr>
        </p:nvSpPr>
        <p:spPr>
          <a:xfrm>
            <a:off x="-1202591" y="685800"/>
            <a:ext cx="9264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" name="Google Shape;1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8105775" cy="300137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 txBox="1"/>
          <p:nvPr/>
        </p:nvSpPr>
        <p:spPr>
          <a:xfrm>
            <a:off x="4010025" y="0"/>
            <a:ext cx="4024500" cy="106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FFFFF"/>
                </a:solidFill>
                <a:latin typeface="Gochi Hand"/>
                <a:ea typeface="Gochi Hand"/>
                <a:cs typeface="Gochi Hand"/>
                <a:sym typeface="Gochi Hand"/>
              </a:rPr>
              <a:t>Participe do</a:t>
            </a:r>
            <a:endParaRPr sz="1800">
              <a:solidFill>
                <a:srgbClr val="FFFFFF"/>
              </a:solidFill>
              <a:latin typeface="Gochi Hand"/>
              <a:ea typeface="Gochi Hand"/>
              <a:cs typeface="Gochi Hand"/>
              <a:sym typeface="Gochi Han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FFFFFF"/>
                </a:solidFill>
                <a:latin typeface="Chewy"/>
                <a:ea typeface="Chewy"/>
                <a:cs typeface="Chewy"/>
                <a:sym typeface="Chewy"/>
              </a:rPr>
              <a:t>#PedalAmbiental</a:t>
            </a:r>
            <a:r>
              <a:rPr lang="pt-BR" sz="1800">
                <a:solidFill>
                  <a:srgbClr val="FFFFFF"/>
                </a:solidFill>
                <a:latin typeface="Gochi Hand"/>
                <a:ea typeface="Gochi Hand"/>
                <a:cs typeface="Gochi Hand"/>
                <a:sym typeface="Gochi Hand"/>
              </a:rPr>
              <a:t> da</a:t>
            </a:r>
            <a:endParaRPr sz="1800">
              <a:solidFill>
                <a:srgbClr val="FFFFFF"/>
              </a:solidFill>
              <a:latin typeface="Gochi Hand"/>
              <a:ea typeface="Gochi Hand"/>
              <a:cs typeface="Gochi Hand"/>
              <a:sym typeface="Gochi Han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FFFFFF"/>
                </a:solidFill>
                <a:latin typeface="Chewy"/>
                <a:ea typeface="Chewy"/>
                <a:cs typeface="Chewy"/>
                <a:sym typeface="Chewy"/>
              </a:rPr>
              <a:t>Semana Mundial do Meio Ambiente</a:t>
            </a:r>
            <a:endParaRPr b="1" i="1" sz="1800">
              <a:solidFill>
                <a:srgbClr val="FFFFFF"/>
              </a:solidFill>
              <a:latin typeface="Chewy"/>
              <a:ea typeface="Chewy"/>
              <a:cs typeface="Chewy"/>
              <a:sym typeface="Chewy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7510481" y="2720210"/>
            <a:ext cx="486300" cy="22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800" lIns="71800" spcFirstLastPara="1" rIns="71800" wrap="square" tIns="71800">
            <a:no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/>
        </p:nvSpPr>
        <p:spPr>
          <a:xfrm>
            <a:off x="7223250" y="2492025"/>
            <a:ext cx="853800" cy="278100"/>
          </a:xfrm>
          <a:prstGeom prst="rect">
            <a:avLst/>
          </a:prstGeom>
          <a:solidFill>
            <a:srgbClr val="E69138"/>
          </a:solidFill>
          <a:ln>
            <a:noFill/>
          </a:ln>
        </p:spPr>
        <p:txBody>
          <a:bodyPr anchorCtr="0" anchor="ctr" bIns="71800" lIns="71800" spcFirstLastPara="1" rIns="71800" wrap="square" tIns="71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0"/>
              <a:t>[ INSIRA SUA LOGO AQUI]</a:t>
            </a:r>
            <a:endParaRPr sz="700"/>
          </a:p>
        </p:txBody>
      </p:sp>
      <p:sp>
        <p:nvSpPr>
          <p:cNvPr id="15" name="Google Shape;15;p3"/>
          <p:cNvSpPr txBox="1"/>
          <p:nvPr/>
        </p:nvSpPr>
        <p:spPr>
          <a:xfrm>
            <a:off x="5894250" y="1176362"/>
            <a:ext cx="2182800" cy="50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000000"/>
                </a:solidFill>
                <a:latin typeface="Gochi Hand"/>
                <a:ea typeface="Gochi Hand"/>
                <a:cs typeface="Gochi Hand"/>
                <a:sym typeface="Gochi Hand"/>
              </a:rPr>
              <a:t>Local de saída: [insira aqui]</a:t>
            </a:r>
            <a:br>
              <a:rPr lang="pt-BR" sz="1200">
                <a:solidFill>
                  <a:srgbClr val="000000"/>
                </a:solidFill>
                <a:latin typeface="Gochi Hand"/>
                <a:ea typeface="Gochi Hand"/>
                <a:cs typeface="Gochi Hand"/>
                <a:sym typeface="Gochi Hand"/>
              </a:rPr>
            </a:br>
            <a:r>
              <a:rPr lang="pt-BR" sz="1200">
                <a:solidFill>
                  <a:srgbClr val="000000"/>
                </a:solidFill>
                <a:latin typeface="Gochi Hand"/>
                <a:ea typeface="Gochi Hand"/>
                <a:cs typeface="Gochi Hand"/>
                <a:sym typeface="Gochi Hand"/>
              </a:rPr>
              <a:t>Data e horário: [insira aqui]</a:t>
            </a:r>
            <a:endParaRPr i="1" sz="1200">
              <a:solidFill>
                <a:srgbClr val="000000"/>
              </a:solidFill>
              <a:latin typeface="Gochi Hand"/>
              <a:ea typeface="Gochi Hand"/>
              <a:cs typeface="Gochi Hand"/>
              <a:sym typeface="Gochi Hand"/>
            </a:endParaRPr>
          </a:p>
        </p:txBody>
      </p:sp>
      <p:sp>
        <p:nvSpPr>
          <p:cNvPr id="16" name="Google Shape;16;p3"/>
          <p:cNvSpPr txBox="1"/>
          <p:nvPr/>
        </p:nvSpPr>
        <p:spPr>
          <a:xfrm>
            <a:off x="5894251" y="916363"/>
            <a:ext cx="21828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[insira aqui o nome da cidade]</a:t>
            </a:r>
            <a:endParaRPr i="1" sz="120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